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11-60EA-4503-B2CE-861E81090652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B2D9-AB79-4CAB-BE84-B25F87135E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618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11-60EA-4503-B2CE-861E81090652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B2D9-AB79-4CAB-BE84-B25F87135E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599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11-60EA-4503-B2CE-861E81090652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B2D9-AB79-4CAB-BE84-B25F87135E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536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11-60EA-4503-B2CE-861E81090652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B2D9-AB79-4CAB-BE84-B25F87135E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177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11-60EA-4503-B2CE-861E81090652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B2D9-AB79-4CAB-BE84-B25F87135E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546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11-60EA-4503-B2CE-861E81090652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B2D9-AB79-4CAB-BE84-B25F87135E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8005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11-60EA-4503-B2CE-861E81090652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B2D9-AB79-4CAB-BE84-B25F87135E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9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11-60EA-4503-B2CE-861E81090652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B2D9-AB79-4CAB-BE84-B25F87135E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977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11-60EA-4503-B2CE-861E81090652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B2D9-AB79-4CAB-BE84-B25F87135E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949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11-60EA-4503-B2CE-861E81090652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B2D9-AB79-4CAB-BE84-B25F87135E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751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11-60EA-4503-B2CE-861E81090652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B2D9-AB79-4CAB-BE84-B25F87135E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289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91111-60EA-4503-B2CE-861E81090652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1B2D9-AB79-4CAB-BE84-B25F87135E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077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0264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040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stefi\Desktop\EKO 2014\AJDE MAKEDONIJA 2014\КРАЈ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3907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data:image/jpeg;base64,/9j/4AAQSkZJRgABAQAAAQABAAD/2wCEAAkGBxQSEBUUEhQVFBUWFhUWFRQUFBcXFBQUFBUWFhQXFRoYHCggGBolHBcXITEhJSkrLi4uGCEzODMsNygtLisBCgoKDg0OGxAQGy8kICQsLCwsLSwsLCwsLCwsLCwsLCwsLCwsLCwsLCwsLCwsLCwsLCwsLCwsLCwsLCwsLCwsLP/AABEIAJAA1gMBEQACEQEDEQH/xAAbAAABBQEBAAAAAAAAAAAAAAAAAQIDBAUGB//EAD0QAAIBAwIDBQUGAwcFAAAAAAECAwAEERIhBTFRBhNBYXEUIjKBkSNCUqGx8AdywTNiY6LR4fEVFiVDgv/EABsBAQADAQEBAQAAAAAAAAAAAAABAgMEBQYH/8QALhEAAgIBBAEEAQMDBQEAAAAAAAECAxEEEiExQQUTIlFhFDJxI4GhFUORsdEG/9oADAMBAAIRAxEAPwDcNuK+bPKwJ7MOpoMCezDqaE4FFuPOgwOEI6UGB4FCRaAKEYCgwFCQoAoAoAoBGG1AUCKFWJQgKAKAciE8qAkNsaEkJFCBKAKASgCgCpBpVBcKAWhAUAhNAQtcDw3oMkZnNCGxpkPU0Ams9TQCiZutBkkW5PiKE5JklBoMj6EhQBQFS6XBz1oyrIaEBQBTgF23XCjz3qCyRLUkla7XkaFWVqEBQCUAUBJHATQnaXagsFAFARSTY9akqVmYnnQCUICgLMUXu7+NCxXZcGhUSgCgChBNHORz3FCyZZVsjamMluxanaycDJUyMVBBRO1OWUy2a1h2dnlGoKFX8TnG3XHPFdNeknI2jRKRZ/7UlPwSROeivv8ApV3oZ/ZeWlkkUpLd4jolUqfDPI+h8a551zreGZyg49iZrPvkoVLiXPLwoQyGhAUAUAAb0BpAUNENqCoUBDNL4D50IbK9CuRKknIUGR8SZNAi5mhYguEzvQFehUKAsRQdfpTzglLJNw3hjzSaF2xuzHkq9T/pWtNLtb5xgtXW5vCL8vEbS192OP2hxzdjhM+XOuh2U1cYyfRaT0OU47pvAW3aZZGCmzjOc7IcNsCTj3egqI3wbxtOy30OEY5ciz7JFcRmS1Jyu7RN8Q9KmdMZLMP+Dw9X6fOnl/2+mQ26R28LXcw1aTpiT8T+B+v6Zq+np2x3yMdPRuZxfGuOTXTZlY4ztGNkHQAeJ8zV5Tc+V0exCEYodZdnblsOsTIBv3j/AGYXodTYI9alRZDnHydJwTjxZzZ3rCVSdCTBgdL/AHfeHxDw1VZNSWyfJzX0KccpFbidm0MrRt907HqPA15llftywzxZxcHgq1QqFCAoAoAoQXIpwRvsaF0ySoBHM+B50BVoQTi3250GA9n86DAvs461JOB8ceKAhnff0oQTo2RQkrPCc4FBgniiAoB+sZxUP7HRp8alMFmkSA658s5HPTttt6gfWvQnH26ePJ9J6Jp4uSlLwc9b8GncZEbAfif3FHqWrkjTOXg+ks1tEeM/+l22lW2OIT31w22pASkY8Qv42862g1U/hyzls3alf1PjBf5JrG+hE6zK5t5AffQqWjb8QBG656H+lWrnBT3ZwzO6m32/ba3x8Pyg/ihd5a3Vfg0NIMciWOBt6A/Wuy1+EeJQtjaZzXC4rYwzmd2WQL9iByLYOM/PHyJrOG1dms9zfBqpdJOkVzMpl9mIS4iz8ce/dSAE4G5wepA5Von5Mmn0YHE50eZ3hTu0LZRfwjbp+lYvmeUbxTUeTuO0r60tpTzeEZ67YI/U1nrI5aZ4erit2TCrhOMKAKAKAKAKA0KgsU3bJzQgWJcmgRZkbAzQEPtB8qDIG4NCMid+aDJFQnJJC+DQFompJK0s+dhQMhBxUojP0dH2p4nNGluYpGRHi+7jmMeXnXbqJzjGLifW+j1U2we+OWYUV3G8MvtBkeX/ANRLMVBxt47b1jGyLXz7PXs0867oqpJR8lPht+8EgkTGobb7gjpWELXGWTquoV0dkyK5nMjs7bsxJPqahy3SyWriq4bIrKR0fbjhDGzt5RuYkCv/ACuBgn0I/OvYcc1x+z5H3E7ZfycDXPng6OzZ4ZxmOBCFt9TsjI7PK2hlbmNAGMfOtIzWDKVb3GdYWbTSpGg952wB0zzPyG9RCLk8lpS2o9F7ScOld40ijZkijCAgbE+OPoKpqapTeFE8PUOUpcI5y4t3jOHVlP8AeBH0zXFKEocOJyvP0RVQqFAFAFAFAXnGRgVBYrMhFCCa3Xb1oShlw2+OlCGRUIEoAoAoAoBWcmpGRtF+QAFFFslPKwdVY8Ne4tDBKjIye9E7Kcfyn9+PlXpV1Suqwz1/TNVKiSbXBxt9aPC5SRdLDryPmOorzpVTrljB9vTqYXQzFlfNUfXJvy12b/Z/g4JE9wRHAhzqfbWRyAz4fsV36PSSteccHi+p+pxpg4Rfy8m5N21sg7nVI4YBGwhMeNxjBGOv1NfQQ9Otct3/AGfFvXVQlu7Odbs5bXbFrC4UHn3EoII66Tzx5YPrXDfoLK88HoUeoQsXAQfw8uScM0aDrkn6ACudUPB0y1EToeH8Oi4flY/tJiMNIwxjPgo8B5VyajWRoeyHL8m1VErlulwh78TlJ+M/KvMlrtRJ/uaOxaWuMesk0fFSw0TASIeYIGRXRV6jN/GzlHPdoa58R7MPtBwkQkPGcxP8PVT+Enxre2tYU4dM+dvpdcmjHrnOYKEhQgUCgwWnkwagsPVgaAUnAoCmTQgKEBQCUAUAUAUBPZ2bSMFXmTgVeEN8tpaEdzNW/wCJpYkQ26CW4OzuRnSx5KoHM8tq9aFcauFyyl+qVPxrjlnPXfaK81nXLIjDmuAuPlikpNfg86et1Gct4Zf4f2vkGFukE8Z8WUBgBzK7Yb0/Op3+JI6tN6rdTJb3/fydrZWsBZHhgiMTKX73xBHhpxz+fWrqmOVtXDPoVrrLY53PBwXGLxL3XcXEskUCSd1AiKGJIGWOCeeCCT548K+gpi6mq4Lns8C6Xvpzk+EQ2vELQR+yLqMUxYyzyKFdJNhEwA+6uN/Wr2VXOXuvv6KQspUfbXX2JZ2NvIrRWrH2iLTKtyzaBIVOHVB9xQDkZqJWWJqVi4fgmEYNONb5+zv+C3qSQ94zxyzwoVkaM5XOMjfG/wAts5rxNbBV7ptYXg9nSPfthJ8opIqhO8cFixOBnHLmSa+XSSj7kl2z6BuTl7cPBYt7aJwG95csE0gggE+OT4VrXTTat/5wZTstre3+5Gbz39GhdGcadO+M45881D1O23ZhY6L+03Den8ibuQ0NxDzC5ZfUf8V2ULCsp+jztelOtT/Byfcr0rkX7UjxMfEO5XpQgcIx0oB1AVJviqCBlAOMhxihA2gHwx5NCSx3Y6UJK0qYNCGMoQFSBKBHR9nHEcc02M91ExA88E/0ru0MeWzaD2VyZw0F46SiUH3w2vJ397OcnyroTwz5/wBycZ74i8QvnnkaSQ5ZuZxgbDAx9KSlli2x2SzIs33GZJYIoWC6YuRA3O2N/lVt2VgvPU+7Wq5eDc7K8SdbG9RSQUikkQg7qShzp6bgH1rp0fM0n1k7tFc1VNLtcnLz8Ya5khF05MaN7xUANpYjWxxzbA54r6VUqEW6u2YO73JJTIONrAJ2FsSYttOrOeQ1c98ZzV6XYo4s7KXKvd/T6Jr+/ge1hjSDRKn9pLt7/p4nPPB5edZwrsU228p9F7bISq2xWGdJ/C2MsbpfAxqP/rJrzvWa91WPvJ6PpEmrHJ/g6GKZdOiQHAJIK/Ep5Eb86+EjbCH9Kxf8dn2Lg876+xJ7kYCxgqoOrJPvFupxyqJ3rGyvhLn8k11Ntuff+B//AFA89Kavx49716Z86t+rk/ltWfsj9On5ePokhfRbXEp8VKg9WO36mu3QYUJ2Pyef6nJKO04wCudc4PnvA4OR4mpIJFuD60JTJkuB47UJyQzczUEDKAKEBQEtu3hQksVJJWuGyfSoIZFQgSpAUJSN7s0O8S4gzgyxMF9cEf1rv0Ullo0rW+EonG2Vi8kqxAYcnTvtgj4s+mD9K6FBuWEeBGlynsXZeNlaDY3Ts34kgJQfVskedXxHpm8q9OuN2WirxLhvdBWV1kjfOiRdgSPiBB3UjpVJRwZ20qL3Zyn00dV/D2FUinmlwI20xZPI5+If5h+fStaW48npelV4jKUv4ON7TcEe0nKEHQd438GU8t+o8a+p016tgl9HJfRKubz14Mmulxx1yYZyKqkkAAkk4AHMk8gB4mocsLcSo5eEeudkeBPaWZyyJNIwdi3JFHJPM45/zHpXzfqGqjOfeD39JQ6639s0eIcPWU6omUt4qCNz1FfP6rTV2vdW1k9vTavbHbIyXsZAd0b6Z/SvNnpbk/2npLUVtdliDhTY1SfZoNyzdK2q9OlLifCOe3XRingo8a4isgEcYxEvL+8evpzrsvmlFVw4wfO33e42c5ImDiubxg48DaAKBhQgnuBvUFyM0KiUAUAUAus1JA3NCQoAoAoTjJNaXDRurrsVOR5+R8qvXNweSdzg00bN3w0XTi5s2EdwvvPETjLDbUPXl0NerVKNizF4fkrfpYzn7lXZm3Fs+r7bhpL+JjZ1UnrhQR9DV2l00csoTUvnWTHgc06qZlSztogTp6Dmzc8ljtuelJRclzwjWvRXapqLjtX0WJu1wiiCWtvqhTYSSAlScnJwOXqT4mqSueMRR9tpfQ4wio2Tw/pFKXtoZl0XNvFLGeYGVI8xnO9RVrpRZ0aj/wCepsjhSz/PRbs+ylhcxmaJ5lVfjQMCy7ciCCfOvWr9Unt3LnB8lqvRYUSxLK/g2LXhFrZoHgjzIw915N3A678vlXmeoeqzUM/ZNOmqgspFaWQscscnqa+SstnbLLZ05Gjr0qsHKHMRk2OHX7ODEWIYg6H8QfOvb0Gsdn9Ob5+yGnjhnIX8kzSlJnZipwQTtkdBypbObbjJnny3Zw2BbFYp5KYwMuI8jzFAUqFRVUnYUBbjtwOe9C2BtyuwNAyvQqFAJmgDNAFAFESaXB+DPcatBUacZLZ8c4xj0rejTOxZyaQqcyne2pikZGxlTgkcv3vWc63CbTKyi1hE/FbDuWVe8WTK6sr4Z8OZq1tbg0LI7SlWXL4wV5whUYgggkEbgg4IPUYqU2iW3u4NKLj1yMASt8wD+tbxvteFkvGyecZNntXPoUCXLpCiNhvhmuHJCg9QuNRA6ivSu4XJ9L6ZXKTSj2+39I4s9o7nXqErDHJRgIB4ALyxXG75rnwfS/6bp9rWF/PkmcRXXvApBN95TtFJ5qfuN1B2q2K7Oc4ZinbpHt5lD/KLXBY3spkkaSLDMqNGsgYsjHBPu7ADnvVqk632YauyvWRklF5S7aOt482ZiOgUD05/1ryfVm3dhfR8n4IJnjMahQQ/3j1rltlVKlRgvl5AlteMisoAIYYOfD0qKdS6VtxnIIoSQykeBGD6Gq1OULFL8kob2oiC3JI+8qk/p/Svc1aSsRwXr5HO3L5OOn61yeWYMsW75HmKE5GSW+W25UIwTKoUULdEYuRny60IyL8S+tAVCKFRKAKAKAKAKINZ4O04TYyLYr3WNbushycbBgR+SivVorcauDuhHbDgo9t7TEySeDqAf5l/2I+lY62v5p/ZnqFiSY7tPZqt3AqIoDafdAABy+DnHlVtTH+rGK+ibV80bESQtcvD3EeEQNq0jOTjbGPOumO1zax4NMR5RlcD4avcvKRGXLsqd6cIoBx9ef5VzaemOxz8/kzqgmm2RdoLaNO5lXuw+od4sZ93bfIHyqt9cUoy8kWxisMxP4hlvbN2JQojIMnSNtJIHLmK01DeUfcehxi6G13kybrioe2jh7pVKEnvB8Tfl9aylZ8NuDvq0rjqJWuXfgXhEluFl9oVmJX7PT4Nv/tv60rcEuUV1UL3KLpfHkpWURaRFHNnUD1LACqLLaTOi6aqqlP7T/6PVO0FtghxywFPkRyrD1TTfJTR+fvl5KbWBI1RnWPED4lPjkVwPSOcd1fJA2Gwkb7pUeLNsBVYaK2XawgW4lEkiIn9nHuW6/iP12rshBW2RjH9seyXwcvx+/724dlPu5wvooxmujUz3Tf4PNulmRmGsDEfE+DQkuNKAM0L5Kksxb/ShXsjoMFy2+GhKGXMfj9aEMr0ICgCgCgCpTxyOuTS4xxbv1jXQEWMEAZznOBnkMbD863svdkdsTWVrcS5Bdvdxx2wQZTB7wtyA2O2Oh61rGbtjGt9ovGXuJJm/c3cftrMdJMUJxk4w+onAPXFdUpw93L8I3co78/SM7hvaVWnH2CIXOGfXuB5+7vWVepjv67KRuW4pPxgQSzR6EkhZydBOB8jv5VnK9VuSxwU91Rk0ZvE71JMaIVixnOk5Jz1OB0rC233Eml0ZzsTZoGBb+2ERIW4iB7snk67e7++ldNbV8dj7PZ9I9Senn8ujjLy0eJykilW6Hx8x1rKUHF7T7qnUQtW6JCoyQBuTyA3J9BzNRtZpOagss7Xs5wX2Ue03IwwB7qI/FqIxk9D+ldMVGmG6XZ8r6v6rGcfbgTcJ4w6O5kGpJCS6+Z5lf34VyxveWp8pny1drT5NZYoXOYZgh/CxwR5c81nLQwm91MsHUrEx81sB/bXCY6ask/Imn+nz/3LMos5xMni3Hl0GK3BCn4pD8Ten+taOyqqOypHJbfxhHOVzt55OTOWFQSFAIaATNAFAaMS4GKFh1BgqTRY5cqEMioQJQBQBQBT+CSa0jdnCx51NsMHGc+FWgpZ47JhlvgfxDh7wkCRdJIyORz+9qtdVOMuS04yXZJc8Jljj7x1whxvkfe5bVMtPKKcsCVTUSlWSSKN8ZCo4IyuB0ZORpyDnYjwNWUsPgmOc5Okg47Jo0yqkw/xFzXTDWSXGDqr1M4eRsvaAxj7GGKMnxVRn8sVZ61+EWnrbJLsyJuJNI2qQlj18vKuWVu95Zyym3JNj1kBHOqqSXZHfJQdsnNRlkbhtS8+CuWPEZ54NPwWwMNQC3fcOkhClwAHGV3z9a2srcUn9kyjtRUrNLPRUs/9Pk7nvtP2ecasjnnTy9av7Utu4tte3IW9uCMn6VTBC6JWt1Phj0qCcElCQoAIoMFWWDG4+lCuCCgChAUAUBqdmFzdxepP+U10aXPupGtP7jpeL2/tQjxzS4KN/Jn3vyANd9kfdx+GdVi3YE49cd5aSkcll0j0UgfrUXyzTJIWNOJX4TwWORF1W7gEDLs+DnHMDOcVSrTxeMxK11RaK3B+BI1xPG4LCPGk5x47ZxVKaIuckzOFSbaC74UlvCilS0z823Cr5Dwz5VW2hQjGPlstOCisGqnAkUqhjZ8j3pA2Ap8hW60sVx/k0VKMu24QpvDDJ7yqrHnjoR+RrCvTxVjT5Mo1rfgLuwt2s5ZokZSjaRqPiGUE8ztvWk663VJomUIuDYxrC3toY2nVpGkGcKcBRgHr4ZFU9uuuCcvIUIwSz5JH4BGt3Eu5ilVmAJ3GFzjP0NX/AEy95fWB7SUiex7Mjv5dafZDPd+957flSOl+cn4JVKyyK24cr20jgZcSBF3PiyAbfM1SulSpcl2Qq8xY3tHwiKO21qPfDKpbJwTj3tv3yq1lEY158i2pRjkj43w9Fe2AV3DDdQxJI22XJ25k1FtazHKyRZHouzdnY3hYiJoXVSVy4YnA21DNaPTwcXmOCzpW0zGk/wDFAf42PzJrFPGnf8lU81mbbPlfSuL8nOiahJR781BUO/agyPW56ig3EqTA0LCvCDQjBXe3I86EYIipFCBKAv8AAr1YZ1kfOADyxncVvRZssUmaVy2mlwztGImnOGPeMWTlsxB+Lf8Al+lb16nbKRtC7DIrTiAFnJCQxdn1A/d5qd/oapDUYra/JSE/g1+TWk4vC8kUro+tBjAPurnmR1/4rX9VDKk/Bs7I7kxtrxlFnlkIbD4xgDI9d6iGqgpuX2VViUmyBeKBrbu5NRcHKNz5bjJznqKotQ9mH34Hulp+MRSAGUSqwGDoYhT9DWv6iEv3Zzgb1JcjrG7ihiknYOdTlAc5cLjbcmrUSrhB28loNJZIrOe3ltZ4YlcAI0h1HmeY3yfFRVoyhOuaiFKLhgz04zBLEiXKMTHyZT8Qxjfp4bVhG+ucUp+DP3Y8JintGrXccpUiOMMFUYLbgjJ8Om1P1i9xPHAdy3ZHWPaJUuJpG7wo+dC5zjfoTgfKphqUpyf2FctzZPwjtDFFEysCSXZhttyGPzFKNQo14ZML8JlOfinf23cKrtKXLbDY5Ynr51X3nOG1dkb962mtx2/FvNbMRq0IwYeIBAXIre2yNcoOXeDSyai0ipHx+3RpmRJMyg6mODvjljPKqfqYLdL7K+9HBjG5h9kCd39tnd9uWonn6bYrm9yHt4wZbo7MGcDisOPBisYFZyee9AFQAoAoAoCaK4I57j86E5LitkZFCwUAhQdBQCd2Ogo1xgDgKljgWowGITUgAagYFqfLAUXBBFdsdGMnGQcZ29cVbc8bfAZRSQjOCRnY4OMjoaquCo2iHAUy8YGEFQyAqXyCW2uGjcOh0sM4PTIIP61MZOLyuy0ZbZZEuJ2dizsWJ5k86mVkpPMg3l5ZHVcsjCCmWAo2RgKE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xQSEBUUEhQVFBUWFhUWFRQUFBcXFBQUFBUWFhQXFRoYHCggGBolHBcXITEhJSkrLi4uGCEzODMsNygtLisBCgoKDg0OGxAQGy8kICQsLCwsLSwsLCwsLCwsLCwsLCwsLCwsLCwsLCwsLCwsLCwsLCwsLCwsLCwsLCwsLCwsLP/AABEIAJAA1gMBEQACEQEDEQH/xAAbAAABBQEBAAAAAAAAAAAAAAAAAQIDBAUGB//EAD0QAAIBAwIDBQUGAwcFAAAAAAECAwAEERIhBTFRBhNBYXEUIjKBkSNCUqGx8AdywTNiY6LR4fEVFiVDgv/EABsBAQADAQEBAQAAAAAAAAAAAAABAgMEBQYH/8QALhEAAgIBBAEEAQMDBQEAAAAAAAECAxEEEiExQQUTIlFhFDJxI4GhFUORsdEG/9oADAMBAAIRAxEAPwDcNuK+bPKwJ7MOpoMCezDqaE4FFuPOgwOEI6UGB4FCRaAKEYCgwFCQoAoAoAoBGG1AUCKFWJQgKAKAciE8qAkNsaEkJFCBKAKASgCgCpBpVBcKAWhAUAhNAQtcDw3oMkZnNCGxpkPU0Ams9TQCiZutBkkW5PiKE5JklBoMj6EhQBQFS6XBz1oyrIaEBQBTgF23XCjz3qCyRLUkla7XkaFWVqEBQCUAUBJHATQnaXagsFAFARSTY9akqVmYnnQCUICgLMUXu7+NCxXZcGhUSgCgChBNHORz3FCyZZVsjamMluxanaycDJUyMVBBRO1OWUy2a1h2dnlGoKFX8TnG3XHPFdNeknI2jRKRZ/7UlPwSROeivv8ApV3oZ/ZeWlkkUpLd4jolUqfDPI+h8a551zreGZyg49iZrPvkoVLiXPLwoQyGhAUAUAAb0BpAUNENqCoUBDNL4D50IbK9CuRKknIUGR8SZNAi5mhYguEzvQFehUKAsRQdfpTzglLJNw3hjzSaF2xuzHkq9T/pWtNLtb5xgtXW5vCL8vEbS192OP2hxzdjhM+XOuh2U1cYyfRaT0OU47pvAW3aZZGCmzjOc7IcNsCTj3egqI3wbxtOy30OEY5ciz7JFcRmS1Jyu7RN8Q9KmdMZLMP+Dw9X6fOnl/2+mQ26R28LXcw1aTpiT8T+B+v6Zq+np2x3yMdPRuZxfGuOTXTZlY4ztGNkHQAeJ8zV5Tc+V0exCEYodZdnblsOsTIBv3j/AGYXodTYI9alRZDnHydJwTjxZzZ3rCVSdCTBgdL/AHfeHxDw1VZNSWyfJzX0KccpFbidm0MrRt907HqPA15llftywzxZxcHgq1QqFCAoAoAoQXIpwRvsaF0ySoBHM+B50BVoQTi3250GA9n86DAvs461JOB8ceKAhnff0oQTo2RQkrPCc4FBgniiAoB+sZxUP7HRp8alMFmkSA658s5HPTttt6gfWvQnH26ePJ9J6Jp4uSlLwc9b8GncZEbAfif3FHqWrkjTOXg+ks1tEeM/+l22lW2OIT31w22pASkY8Qv42862g1U/hyzls3alf1PjBf5JrG+hE6zK5t5AffQqWjb8QBG656H+lWrnBT3ZwzO6m32/ba3x8Pyg/ihd5a3Vfg0NIMciWOBt6A/Wuy1+EeJQtjaZzXC4rYwzmd2WQL9iByLYOM/PHyJrOG1dms9zfBqpdJOkVzMpl9mIS4iz8ce/dSAE4G5wepA5Von5Mmn0YHE50eZ3hTu0LZRfwjbp+lYvmeUbxTUeTuO0r60tpTzeEZ67YI/U1nrI5aZ4erit2TCrhOMKAKAKAKAKA0KgsU3bJzQgWJcmgRZkbAzQEPtB8qDIG4NCMid+aDJFQnJJC+DQFompJK0s+dhQMhBxUojP0dH2p4nNGluYpGRHi+7jmMeXnXbqJzjGLifW+j1U2we+OWYUV3G8MvtBkeX/ANRLMVBxt47b1jGyLXz7PXs0867oqpJR8lPht+8EgkTGobb7gjpWELXGWTquoV0dkyK5nMjs7bsxJPqahy3SyWriq4bIrKR0fbjhDGzt5RuYkCv/ACuBgn0I/OvYcc1x+z5H3E7ZfycDXPng6OzZ4ZxmOBCFt9TsjI7PK2hlbmNAGMfOtIzWDKVb3GdYWbTSpGg952wB0zzPyG9RCLk8lpS2o9F7ScOld40ijZkijCAgbE+OPoKpqapTeFE8PUOUpcI5y4t3jOHVlP8AeBH0zXFKEocOJyvP0RVQqFAFAFAFAXnGRgVBYrMhFCCa3Xb1oShlw2+OlCGRUIEoAoAoAoBWcmpGRtF+QAFFFslPKwdVY8Ne4tDBKjIye9E7Kcfyn9+PlXpV1Suqwz1/TNVKiSbXBxt9aPC5SRdLDryPmOorzpVTrljB9vTqYXQzFlfNUfXJvy12b/Z/g4JE9wRHAhzqfbWRyAz4fsV36PSSteccHi+p+pxpg4Rfy8m5N21sg7nVI4YBGwhMeNxjBGOv1NfQQ9Otct3/AGfFvXVQlu7Odbs5bXbFrC4UHn3EoII66Tzx5YPrXDfoLK88HoUeoQsXAQfw8uScM0aDrkn6ACudUPB0y1EToeH8Oi4flY/tJiMNIwxjPgo8B5VyajWRoeyHL8m1VErlulwh78TlJ+M/KvMlrtRJ/uaOxaWuMesk0fFSw0TASIeYIGRXRV6jN/GzlHPdoa58R7MPtBwkQkPGcxP8PVT+Enxre2tYU4dM+dvpdcmjHrnOYKEhQgUCgwWnkwagsPVgaAUnAoCmTQgKEBQCUAUAUAUBPZ2bSMFXmTgVeEN8tpaEdzNW/wCJpYkQ26CW4OzuRnSx5KoHM8tq9aFcauFyyl+qVPxrjlnPXfaK81nXLIjDmuAuPlikpNfg86et1Gct4Zf4f2vkGFukE8Z8WUBgBzK7Yb0/Op3+JI6tN6rdTJb3/fydrZWsBZHhgiMTKX73xBHhpxz+fWrqmOVtXDPoVrrLY53PBwXGLxL3XcXEskUCSd1AiKGJIGWOCeeCCT548K+gpi6mq4Lns8C6Xvpzk+EQ2vELQR+yLqMUxYyzyKFdJNhEwA+6uN/Wr2VXOXuvv6KQspUfbXX2JZ2NvIrRWrH2iLTKtyzaBIVOHVB9xQDkZqJWWJqVi4fgmEYNONb5+zv+C3qSQ94zxyzwoVkaM5XOMjfG/wAts5rxNbBV7ptYXg9nSPfthJ8opIqhO8cFixOBnHLmSa+XSSj7kl2z6BuTl7cPBYt7aJwG95csE0gggE+OT4VrXTTat/5wZTstre3+5Gbz39GhdGcadO+M45881D1O23ZhY6L+03Den8ibuQ0NxDzC5ZfUf8V2ULCsp+jztelOtT/Byfcr0rkX7UjxMfEO5XpQgcIx0oB1AVJviqCBlAOMhxihA2gHwx5NCSx3Y6UJK0qYNCGMoQFSBKBHR9nHEcc02M91ExA88E/0ru0MeWzaD2VyZw0F46SiUH3w2vJ397OcnyroTwz5/wBycZ74i8QvnnkaSQ5ZuZxgbDAx9KSlli2x2SzIs33GZJYIoWC6YuRA3O2N/lVt2VgvPU+7Wq5eDc7K8SdbG9RSQUikkQg7qShzp6bgH1rp0fM0n1k7tFc1VNLtcnLz8Ya5khF05MaN7xUANpYjWxxzbA54r6VUqEW6u2YO73JJTIONrAJ2FsSYttOrOeQ1c98ZzV6XYo4s7KXKvd/T6Jr+/ge1hjSDRKn9pLt7/p4nPPB5edZwrsU228p9F7bISq2xWGdJ/C2MsbpfAxqP/rJrzvWa91WPvJ6PpEmrHJ/g6GKZdOiQHAJIK/Ep5Eb86+EjbCH9Kxf8dn2Lg876+xJ7kYCxgqoOrJPvFupxyqJ3rGyvhLn8k11Ntuff+B//AFA89Kavx49716Z86t+rk/ltWfsj9On5ePokhfRbXEp8VKg9WO36mu3QYUJ2Pyef6nJKO04wCudc4PnvA4OR4mpIJFuD60JTJkuB47UJyQzczUEDKAKEBQEtu3hQksVJJWuGyfSoIZFQgSpAUJSN7s0O8S4gzgyxMF9cEf1rv0Ullo0rW+EonG2Vi8kqxAYcnTvtgj4s+mD9K6FBuWEeBGlynsXZeNlaDY3Ts34kgJQfVskedXxHpm8q9OuN2WirxLhvdBWV1kjfOiRdgSPiBB3UjpVJRwZ20qL3Zyn00dV/D2FUinmlwI20xZPI5+If5h+fStaW48npelV4jKUv4ON7TcEe0nKEHQd438GU8t+o8a+p016tgl9HJfRKubz14Mmulxx1yYZyKqkkAAkk4AHMk8gB4mocsLcSo5eEeudkeBPaWZyyJNIwdi3JFHJPM45/zHpXzfqGqjOfeD39JQ6639s0eIcPWU6omUt4qCNz1FfP6rTV2vdW1k9vTavbHbIyXsZAd0b6Z/SvNnpbk/2npLUVtdliDhTY1SfZoNyzdK2q9OlLifCOe3XRingo8a4isgEcYxEvL+8evpzrsvmlFVw4wfO33e42c5ImDiubxg48DaAKBhQgnuBvUFyM0KiUAUAUAus1JA3NCQoAoAoTjJNaXDRurrsVOR5+R8qvXNweSdzg00bN3w0XTi5s2EdwvvPETjLDbUPXl0NerVKNizF4fkrfpYzn7lXZm3Fs+r7bhpL+JjZ1UnrhQR9DV2l00csoTUvnWTHgc06qZlSztogTp6Dmzc8ljtuelJRclzwjWvRXapqLjtX0WJu1wiiCWtvqhTYSSAlScnJwOXqT4mqSueMRR9tpfQ4wio2Tw/pFKXtoZl0XNvFLGeYGVI8xnO9RVrpRZ0aj/wCepsjhSz/PRbs+ylhcxmaJ5lVfjQMCy7ciCCfOvWr9Unt3LnB8lqvRYUSxLK/g2LXhFrZoHgjzIw915N3A678vlXmeoeqzUM/ZNOmqgspFaWQscscnqa+SstnbLLZ05Gjr0qsHKHMRk2OHX7ODEWIYg6H8QfOvb0Gsdn9Ob5+yGnjhnIX8kzSlJnZipwQTtkdBypbObbjJnny3Zw2BbFYp5KYwMuI8jzFAUqFRVUnYUBbjtwOe9C2BtyuwNAyvQqFAJmgDNAFAFESaXB+DPcatBUacZLZ8c4xj0rejTOxZyaQqcyne2pikZGxlTgkcv3vWc63CbTKyi1hE/FbDuWVe8WTK6sr4Z8OZq1tbg0LI7SlWXL4wV5whUYgggkEbgg4IPUYqU2iW3u4NKLj1yMASt8wD+tbxvteFkvGyecZNntXPoUCXLpCiNhvhmuHJCg9QuNRA6ivSu4XJ9L6ZXKTSj2+39I4s9o7nXqErDHJRgIB4ALyxXG75rnwfS/6bp9rWF/PkmcRXXvApBN95TtFJ5qfuN1B2q2K7Oc4ZinbpHt5lD/KLXBY3spkkaSLDMqNGsgYsjHBPu7ADnvVqk632YauyvWRklF5S7aOt482ZiOgUD05/1ryfVm3dhfR8n4IJnjMahQQ/3j1rltlVKlRgvl5AlteMisoAIYYOfD0qKdS6VtxnIIoSQykeBGD6Gq1OULFL8kob2oiC3JI+8qk/p/Svc1aSsRwXr5HO3L5OOn61yeWYMsW75HmKE5GSW+W25UIwTKoUULdEYuRny60IyL8S+tAVCKFRKAKAKAKAKINZ4O04TYyLYr3WNbushycbBgR+SivVorcauDuhHbDgo9t7TEySeDqAf5l/2I+lY62v5p/ZnqFiSY7tPZqt3AqIoDafdAABy+DnHlVtTH+rGK+ibV80bESQtcvD3EeEQNq0jOTjbGPOumO1zax4NMR5RlcD4avcvKRGXLsqd6cIoBx9ef5VzaemOxz8/kzqgmm2RdoLaNO5lXuw+od4sZ93bfIHyqt9cUoy8kWxisMxP4hlvbN2JQojIMnSNtJIHLmK01DeUfcehxi6G13kybrioe2jh7pVKEnvB8Tfl9aylZ8NuDvq0rjqJWuXfgXhEluFl9oVmJX7PT4Nv/tv60rcEuUV1UL3KLpfHkpWURaRFHNnUD1LACqLLaTOi6aqqlP7T/6PVO0FtghxywFPkRyrD1TTfJTR+fvl5KbWBI1RnWPED4lPjkVwPSOcd1fJA2Gwkb7pUeLNsBVYaK2XawgW4lEkiIn9nHuW6/iP12rshBW2RjH9seyXwcvx+/724dlPu5wvooxmujUz3Tf4PNulmRmGsDEfE+DQkuNKAM0L5Kksxb/ShXsjoMFy2+GhKGXMfj9aEMr0ICgCgCgCpTxyOuTS4xxbv1jXQEWMEAZznOBnkMbD863svdkdsTWVrcS5Bdvdxx2wQZTB7wtyA2O2Oh61rGbtjGt9ovGXuJJm/c3cftrMdJMUJxk4w+onAPXFdUpw93L8I3co78/SM7hvaVWnH2CIXOGfXuB5+7vWVepjv67KRuW4pPxgQSzR6EkhZydBOB8jv5VnK9VuSxwU91Rk0ZvE71JMaIVixnOk5Jz1OB0rC233Eml0ZzsTZoGBb+2ERIW4iB7snk67e7++ldNbV8dj7PZ9I9Senn8ujjLy0eJykilW6Hx8x1rKUHF7T7qnUQtW6JCoyQBuTyA3J9BzNRtZpOagss7Xs5wX2Ue03IwwB7qI/FqIxk9D+ldMVGmG6XZ8r6v6rGcfbgTcJ4w6O5kGpJCS6+Z5lf34VyxveWp8pny1drT5NZYoXOYZgh/CxwR5c81nLQwm91MsHUrEx81sB/bXCY6ask/Imn+nz/3LMos5xMni3Hl0GK3BCn4pD8Ten+taOyqqOypHJbfxhHOVzt55OTOWFQSFAIaATNAFAaMS4GKFh1BgqTRY5cqEMioQJQBQBQBT+CSa0jdnCx51NsMHGc+FWgpZ47JhlvgfxDh7wkCRdJIyORz+9qtdVOMuS04yXZJc8Jljj7x1whxvkfe5bVMtPKKcsCVTUSlWSSKN8ZCo4IyuB0ZORpyDnYjwNWUsPgmOc5Okg47Jo0yqkw/xFzXTDWSXGDqr1M4eRsvaAxj7GGKMnxVRn8sVZ61+EWnrbJLsyJuJNI2qQlj18vKuWVu95Zyym3JNj1kBHOqqSXZHfJQdsnNRlkbhtS8+CuWPEZ54NPwWwMNQC3fcOkhClwAHGV3z9a2srcUn9kyjtRUrNLPRUs/9Pk7nvtP2ecasjnnTy9av7Utu4tte3IW9uCMn6VTBC6JWt1Phj0qCcElCQoAIoMFWWDG4+lCuCCgChAUAUBqdmFzdxepP+U10aXPupGtP7jpeL2/tQjxzS4KN/Jn3vyANd9kfdx+GdVi3YE49cd5aSkcll0j0UgfrUXyzTJIWNOJX4TwWORF1W7gEDLs+DnHMDOcVSrTxeMxK11RaK3B+BI1xPG4LCPGk5x47ZxVKaIuckzOFSbaC74UlvCilS0z823Cr5Dwz5VW2hQjGPlstOCisGqnAkUqhjZ8j3pA2Ap8hW60sVx/k0VKMu24QpvDDJ7yqrHnjoR+RrCvTxVjT5Mo1rfgLuwt2s5ZokZSjaRqPiGUE8ztvWk663VJomUIuDYxrC3toY2nVpGkGcKcBRgHr4ZFU9uuuCcvIUIwSz5JH4BGt3Eu5ilVmAJ3GFzjP0NX/AEy95fWB7SUiex7Mjv5dafZDPd+957flSOl+cn4JVKyyK24cr20jgZcSBF3PiyAbfM1SulSpcl2Qq8xY3tHwiKO21qPfDKpbJwTj3tv3yq1lEY158i2pRjkj43w9Fe2AV3DDdQxJI22XJ25k1FtazHKyRZHouzdnY3hYiJoXVSVy4YnA21DNaPTwcXmOCzpW0zGk/wDFAf42PzJrFPGnf8lU81mbbPlfSuL8nOiahJR781BUO/agyPW56ig3EqTA0LCvCDQjBXe3I86EYIipFCBKAv8AAr1YZ1kfOADyxncVvRZssUmaVy2mlwztGImnOGPeMWTlsxB+Lf8Al+lb16nbKRtC7DIrTiAFnJCQxdn1A/d5qd/oapDUYra/JSE/g1+TWk4vC8kUro+tBjAPurnmR1/4rX9VDKk/Bs7I7kxtrxlFnlkIbD4xgDI9d6iGqgpuX2VViUmyBeKBrbu5NRcHKNz5bjJznqKotQ9mH34Hulp+MRSAGUSqwGDoYhT9DWv6iEv3Zzgb1JcjrG7ihiknYOdTlAc5cLjbcmrUSrhB28loNJZIrOe3ltZ4YlcAI0h1HmeY3yfFRVoyhOuaiFKLhgz04zBLEiXKMTHyZT8Qxjfp4bVhG+ucUp+DP3Y8JintGrXccpUiOMMFUYLbgjJ8Om1P1i9xPHAdy3ZHWPaJUuJpG7wo+dC5zjfoTgfKphqUpyf2FctzZPwjtDFFEysCSXZhttyGPzFKNQo14ZML8JlOfinf23cKrtKXLbDY5Ynr51X3nOG1dkb962mtx2/FvNbMRq0IwYeIBAXIre2yNcoOXeDSyai0ipHx+3RpmRJMyg6mODvjljPKqfqYLdL7K+9HBjG5h9kCd39tnd9uWonn6bYrm9yHt4wZbo7MGcDisOPBisYFZyee9AFQAoAoAoCaK4I57j86E5LitkZFCwUAhQdBQCd2Ogo1xgDgKljgWowGITUgAagYFqfLAUXBBFdsdGMnGQcZ29cVbc8bfAZRSQjOCRnY4OMjoaquCo2iHAUy8YGEFQyAqXyCW2uGjcOh0sM4PTIIP61MZOLyuy0ZbZZEuJ2dizsWJ5k86mVkpPMg3l5ZHVcsjCCmWAo2RgKEn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 descr="C:\Documents and Settings\stefi\Desktop\EKO 2014\AJDE MAKEDONIJA 2014\IMAG3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073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stefi\Desktop\EKO 2014\AJDE MAKEDONIJA 2014\IMAG32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2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stefi\Desktop\EKO 2014\AJDE MAKEDONIJA 2014\IMAG32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236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stefi\Desktop\EKO 2014\AJDE MAKEDONIJA 2014\IMAG32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322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stefi\Desktop\EKO 2014\AJDE MAKEDONIJA 2014\IMAG3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366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stefi\Desktop\EKO 2014\AJDE MAKEDONIJA 2014\IMAG32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7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stefi\Desktop\EKO 2014\AJDE MAKEDONIJA 2014\IMAG32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238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stefi\Desktop\EKO 2014\AJDE MAKEDONIJA 2014\IMAG3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56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Dario</dc:creator>
  <cp:lastModifiedBy>Zoran</cp:lastModifiedBy>
  <cp:revision>4</cp:revision>
  <dcterms:created xsi:type="dcterms:W3CDTF">2013-10-06T16:52:30Z</dcterms:created>
  <dcterms:modified xsi:type="dcterms:W3CDTF">2013-11-03T00:52:35Z</dcterms:modified>
</cp:coreProperties>
</file>